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67" r:id="rId2"/>
    <p:sldId id="268" r:id="rId3"/>
    <p:sldId id="269" r:id="rId4"/>
    <p:sldId id="258" r:id="rId5"/>
    <p:sldId id="261" r:id="rId6"/>
    <p:sldId id="265" r:id="rId7"/>
    <p:sldId id="259" r:id="rId8"/>
    <p:sldId id="257" r:id="rId9"/>
    <p:sldId id="270" r:id="rId10"/>
    <p:sldId id="256" r:id="rId11"/>
    <p:sldId id="266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11200-439A-4D93-8AAE-1633167169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F39D5-6B28-41DC-9FBD-705DF8D2F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5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1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9896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03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70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0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5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5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6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8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1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8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8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7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1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412776"/>
            <a:ext cx="7128792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Самообразование по теме: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«Инновационные технологии в  речевом развитии детей старшего дошкольного возраста»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7971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7971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7971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4641434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воспитатель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детский сад №16 «Колокольчик»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Тимошенко Н.А.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Zver\Desktop\мастер-класс\Attachments_doy16@pjatigorsk.ru_2021-11-11_17-00-43\IMG_5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38251"/>
            <a:ext cx="3234274" cy="331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Бизиборд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busy board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развивающая доска (стенд, модуль) со всевозможными кнопками, выключателями, крючками и прочими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деталями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348880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/>
            <a:r>
              <a:rPr lang="ru-RU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познавательной активности </a:t>
            </a:r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способностей, игровой деятельности, памяти, абстрактного </a:t>
            </a:r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4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сенсорику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речь, логику, укрепляет мелкую моторику, нормализует эмоции и т.д.</a:t>
            </a:r>
            <a:endParaRPr lang="ru-RU" sz="2400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88543"/>
            <a:ext cx="5213346" cy="39100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1371" y="842473"/>
            <a:ext cx="5927050" cy="4445288"/>
          </a:xfrm>
          <a:prstGeom prst="rect">
            <a:avLst/>
          </a:prstGeom>
        </p:spPr>
      </p:pic>
      <p:pic>
        <p:nvPicPr>
          <p:cNvPr id="7" name="Picture 4" descr="C:\Users\Zver\Desktop\мастер-класс\Attachments_doy16@pjatigorsk.ru_2021-11-11_17-01-41\004d379a-ab18-4d6a-9a97-00471552b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05" y="149138"/>
            <a:ext cx="2833824" cy="272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41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обследования детей старшей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2021-2022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99522"/>
            <a:ext cx="5104328" cy="32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6" y="4005064"/>
            <a:ext cx="5104846" cy="2725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060848"/>
            <a:ext cx="3456384" cy="307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480720" cy="514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754505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- </a:t>
            </a:r>
          </a:p>
          <a:p>
            <a:pPr algn="just">
              <a:tabLst>
                <a:tab pos="175450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инновационных технологий является уникальным средством для создания условий речевого развития ребенка.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75450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Создаются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для свободного выбора ребенком деятельности, принятия решений, выражения чувств и мыслей,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поддержки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индивидуальности и инициативы каждого ребенка, а это, в свою очередь, создает социальную ситуацию для развития ребенка, что актуально в связи с требованием ФГОС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992888" cy="5904656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1.Повысить собственный уровень знаний посредством изучения и анализа психолого-педагогической и методической литературы по проблеме развития речи дошкольников;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2.Внедрить применение инновационных и развивающих технологий  по развитию речи дошкольников;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3.Взаимодействовать с родителями и педагогами ДОУ в вопросах речевого развития детей старшего дошкольного возраста;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4.Пополнить развивающую предметно-пространственную  среду в группе для внедрения и  применения инновационных и развивающих технологий;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5.Разработать перспективный план работы с детьми, родителями и педагогами  по данному направлению работы, методические рекомендации. 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пополнить в группе центр речевого развития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Взаимодействовать с родителями и педагогами по теме самообразования, привлекать к обогащению РППС группы.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8.Обобщить опыт работы, презентовать отчет на родительском собрании и на педсовете ДОУ, а также распространить в СМИ.</a:t>
            </a:r>
          </a:p>
          <a:p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56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600097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1.Федеральный государственный образовательный стандарт дошкольного образования /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://www.rg.ru/2013/11/25/doshk-standart-dok.html.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Составление детьми творческих рассказов по сюжетной картине (Технология ТРИЗ). Автор: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Сидорчук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Т.А.,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Лелюх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 Методическое пособие.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Корзун А.В. Веселая дидактика: Использование элементов ТРИЗ и РТВ в работе с дошкольниками.  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Полянская Т.Б. «Использование метода мнемотехники в обучении рассказыванию детей дошкольного возраста» - 2009 г. 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Мурашковская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И.Н. Когда я стану волшебником. 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Рисуйте, рисуйте простое и сложное: 4 способа создать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своими руками [Электронный ресурс]: информационная статья. – Режим доступа: http:///ru/blog/62/risuitie-risuitie-prostoie-i-slozhnoie-4-sposoba-sozdat-skraibingh-svoimi-rukami</a:t>
            </a: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Алексей Майер: Управление инновационными процессами в ДОУ. Методическое пособие. - Сфера, 2008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8.Изучение статей, конспектов по самообразованию и проектной деятельности на интернет сайтах :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://nsportal.ru, https://infourok.ru, </a:t>
            </a: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https://www.maam.ru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0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shareslide.ru/img/thumbs/ef33f4454a1b23f819c9a6c2f6b2736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shareslide.ru/img/thumbs/ef33f4454a1b23f819c9a6c2f6b2736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shareslide.ru/img/thumbs/ef33f4454a1b23f819c9a6c2f6b2736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shareslide.ru/img/thumbs/ef33f4454a1b23f819c9a6c2f6b2736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shareslide.ru/img/thumbs/ef33f4454a1b23f819c9a6c2f6b2736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730" y="351033"/>
            <a:ext cx="6156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французское, в переводе означает «стихотворение из пяти строк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277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необычное стихотворение, а стихотворение, написанное в соответствии с определёнными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</a:t>
            </a:r>
            <a:endParaRPr lang="ru-RU" alt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3388" y="2711239"/>
            <a:ext cx="66195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5 строк;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форма напоминает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ёлочку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62" y="3789040"/>
            <a:ext cx="2536156" cy="2914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661" y="3767103"/>
            <a:ext cx="2731245" cy="28836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221088"/>
            <a:ext cx="6480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1. </a:t>
            </a:r>
            <a:r>
              <a:rPr lang="ru-RU" alt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Ежик</a:t>
            </a:r>
          </a:p>
          <a:p>
            <a:pPr marL="342900" indent="-342900" eaLnBrk="0" hangingPunct="0"/>
            <a:r>
              <a:rPr lang="ru-RU" alt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 Серый, колючий</a:t>
            </a:r>
          </a:p>
          <a:p>
            <a:pPr marL="342900" indent="-342900" eaLnBrk="0" hangingPunct="0"/>
            <a:r>
              <a:rPr lang="ru-RU" alt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3. Фыркает, спит, сворачивается.</a:t>
            </a:r>
          </a:p>
          <a:p>
            <a:pPr marL="342900" indent="-342900" eaLnBrk="0" hangingPunct="0"/>
            <a:r>
              <a:rPr lang="ru-RU" alt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Мне нравится маленький ежик.</a:t>
            </a:r>
          </a:p>
          <a:p>
            <a:pPr marL="342900" indent="-342900" eaLnBrk="0" hangingPunct="0"/>
            <a:r>
              <a:rPr lang="ru-RU" alt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5. Лес.</a:t>
            </a:r>
            <a:endParaRPr lang="ru-RU" altLang="ru-RU" sz="2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76672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Пример   </a:t>
            </a:r>
            <a:r>
              <a:rPr lang="ru-RU" altLang="ru-RU" sz="2000" b="1" kern="0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endParaRPr lang="ru-RU" sz="2000" kern="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http://master.festival.1september.ru/articles/586446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304" y="332656"/>
            <a:ext cx="6375108" cy="3456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052736"/>
            <a:ext cx="72728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«искусство запоминания» (греч.) - это система методов и приемов, обеспечивающих успешное запоминание, сохранение и воспроизведение информации.</a:t>
            </a:r>
          </a:p>
          <a:p>
            <a:pPr algn="just"/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 мнемотехники   в   обучении   дошкольников позволяет   решить      задачи :</a:t>
            </a:r>
          </a:p>
          <a:p>
            <a:pPr algn="ctr"/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речи;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 Преобразование абстрактных символов в образы  (перекодирование информации);</a:t>
            </a:r>
          </a:p>
          <a:p>
            <a:pPr marL="342900" indent="-342900">
              <a:buAutoNum type="arabicPeriod" startAt="3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рук;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Развитие основных психических процессов – памяти, внимания, образного мышления; помогает овладение приёмами работы с 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сокращает время обучения.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48680"/>
            <a:ext cx="2444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Мнемотехника</a:t>
            </a:r>
            <a:endParaRPr lang="ru-RU" sz="2400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уктура мнемотех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5165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техника, выстроенная в применении историй с конкретной структурой и интересным героем, которая направлена на разрешение педагогических вопросов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развития и обучения.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76872"/>
            <a:ext cx="48965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техника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использованием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«Кубиков историй».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игры в том, что вы бросаете кубики на стол и начинаете историю со слов   «Однажды…» или «Давным-давно…», «Хочу рассказать, как я…», «Я сегодня шла в детский сад и увидела…», «Когда-то…», нанизывая на нить повествования все изображения, которые выпали на верхних гранях кубиков, начиная с того, который первым привлёк ваше внимание.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90" y="2459023"/>
            <a:ext cx="3238320" cy="33720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4311960" cy="5749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2086" y="1069318"/>
            <a:ext cx="5893296" cy="441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955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658</Words>
  <Application>Microsoft Office PowerPoint</Application>
  <PresentationFormat>Экран (4:3)</PresentationFormat>
  <Paragraphs>56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Segoe UI</vt:lpstr>
      <vt:lpstr>Times New Roman</vt:lpstr>
      <vt:lpstr>Wingdings 3</vt:lpstr>
      <vt:lpstr>Легкий дым</vt:lpstr>
      <vt:lpstr>Презентация PowerPoint</vt:lpstr>
      <vt:lpstr>Задачи: </vt:lpstr>
      <vt:lpstr>Методическая 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Гость</cp:lastModifiedBy>
  <cp:revision>22</cp:revision>
  <dcterms:created xsi:type="dcterms:W3CDTF">2023-02-12T16:35:43Z</dcterms:created>
  <dcterms:modified xsi:type="dcterms:W3CDTF">2023-02-21T13:22:35Z</dcterms:modified>
</cp:coreProperties>
</file>